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254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E352134-1678-4403-A7BF-C515E70BD8DA}"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77860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352134-1678-4403-A7BF-C515E70BD8DA}"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1152458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352134-1678-4403-A7BF-C515E70BD8DA}"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286953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352134-1678-4403-A7BF-C515E70BD8DA}"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301633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352134-1678-4403-A7BF-C515E70BD8DA}"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228559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352134-1678-4403-A7BF-C515E70BD8DA}"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421668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352134-1678-4403-A7BF-C515E70BD8DA}"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162539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352134-1678-4403-A7BF-C515E70BD8DA}" type="datetimeFigureOut">
              <a:rPr lang="en-US" smtClean="0"/>
              <a:t>7/25/2025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140469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52134-1678-4403-A7BF-C515E70BD8DA}" type="datetimeFigureOut">
              <a:rPr lang="en-US" smtClean="0"/>
              <a:t>7/25/2025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328232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E352134-1678-4403-A7BF-C515E70BD8DA}"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2695023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E352134-1678-4403-A7BF-C515E70BD8DA}"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CC430-CF3B-48F0-AD61-7E36AAF249EB}" type="slidenum">
              <a:rPr lang="en-US" smtClean="0"/>
              <a:t>‹#›</a:t>
            </a:fld>
            <a:endParaRPr lang="en-US"/>
          </a:p>
        </p:txBody>
      </p:sp>
    </p:spTree>
    <p:extLst>
      <p:ext uri="{BB962C8B-B14F-4D97-AF65-F5344CB8AC3E}">
        <p14:creationId xmlns:p14="http://schemas.microsoft.com/office/powerpoint/2010/main" val="2893023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E352134-1678-4403-A7BF-C515E70BD8DA}" type="datetimeFigureOut">
              <a:rPr lang="en-US" smtClean="0"/>
              <a:t>7/25/2025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CDCC430-CF3B-48F0-AD61-7E36AAF249EB}" type="slidenum">
              <a:rPr lang="en-US" smtClean="0"/>
              <a:t>‹#›</a:t>
            </a:fld>
            <a:endParaRPr lang="en-US"/>
          </a:p>
        </p:txBody>
      </p:sp>
    </p:spTree>
    <p:extLst>
      <p:ext uri="{BB962C8B-B14F-4D97-AF65-F5344CB8AC3E}">
        <p14:creationId xmlns:p14="http://schemas.microsoft.com/office/powerpoint/2010/main" val="1416327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964" y="193964"/>
            <a:ext cx="6400800" cy="8797635"/>
          </a:xfrm>
        </p:spPr>
        <p:txBody>
          <a:bodyPr vert="horz" lIns="91440" tIns="45720" rIns="91440" bIns="45720" rtlCol="0" anchor="t">
            <a:normAutofit lnSpcReduction="10000"/>
          </a:bodyPr>
          <a:lstStyle/>
          <a:p>
            <a:r>
              <a:rPr lang="en-US" sz="2800" dirty="0"/>
              <a:t>Strategies Whitehead Elementary Supply List 2025-2026</a:t>
            </a:r>
          </a:p>
          <a:p>
            <a:r>
              <a:rPr lang="en-US" sz="1400" dirty="0">
                <a:latin typeface="Arial Narrow"/>
                <a:cs typeface="Courier New"/>
              </a:rPr>
              <a:t>Dear JWES Families: A suggested donation of $30 per student will be used for classroom celebrations, prizes, and food related activities and color ink for classroom visual supports. </a:t>
            </a:r>
          </a:p>
          <a:p>
            <a:r>
              <a:rPr lang="en-US" sz="1400" dirty="0">
                <a:latin typeface="Arial Narrow"/>
                <a:cs typeface="Courier New"/>
              </a:rPr>
              <a:t>If you choose to purchase from the Grade level list, please make sure the following are on that list and available as well for your student if possible. Or purchase the following ONLY and we will provide any additional supplies that become necessary in the Grade Level classroom</a:t>
            </a:r>
            <a:br>
              <a:rPr lang="en-US" sz="1400" dirty="0">
                <a:latin typeface="Arial Narrow"/>
                <a:cs typeface="Courier New"/>
              </a:rPr>
            </a:br>
            <a:endParaRPr lang="en-US" sz="1400" dirty="0">
              <a:latin typeface="Arial Narrow"/>
              <a:cs typeface="Courier New"/>
            </a:endParaRPr>
          </a:p>
          <a:p>
            <a:r>
              <a:rPr lang="en-US" dirty="0">
                <a:latin typeface="Arial Narrow"/>
                <a:cs typeface="Courier New"/>
              </a:rPr>
              <a:t>Essentials</a:t>
            </a:r>
            <a:endParaRPr lang="en-US" sz="1400" dirty="0">
              <a:latin typeface="Arial Narrow" panose="020B0606020202030204" pitchFamily="34" charset="0"/>
              <a:cs typeface="Courier New" panose="02070309020205020404" pitchFamily="49" charset="0"/>
            </a:endParaRPr>
          </a:p>
          <a:p>
            <a:pPr algn="l"/>
            <a:r>
              <a:rPr lang="en-US" dirty="0">
                <a:latin typeface="Arial Narrow"/>
                <a:cs typeface="Courier New"/>
              </a:rPr>
              <a:t>❑ $30 Class Fee </a:t>
            </a:r>
            <a:endParaRPr lang="en-US" dirty="0">
              <a:latin typeface="Arial Narrow" panose="020B0606020202030204" pitchFamily="34" charset="0"/>
              <a:cs typeface="Courier New" panose="02070309020205020404" pitchFamily="49" charset="0"/>
            </a:endParaRPr>
          </a:p>
          <a:p>
            <a:pPr algn="l"/>
            <a:r>
              <a:rPr lang="en-US" dirty="0">
                <a:latin typeface="Arial Narrow"/>
                <a:cs typeface="Courier New"/>
              </a:rPr>
              <a:t>❑ 1 pack of Crayola Classic Color 10 count markers</a:t>
            </a:r>
          </a:p>
          <a:p>
            <a:pPr algn="l"/>
            <a:r>
              <a:rPr lang="en-US" dirty="0">
                <a:latin typeface="Arial Narrow"/>
                <a:cs typeface="Courier New"/>
              </a:rPr>
              <a:t>❑ 1 pack of dry erase markers (at least 5 markers)</a:t>
            </a:r>
          </a:p>
          <a:p>
            <a:pPr algn="l"/>
            <a:r>
              <a:rPr lang="en-US" dirty="0">
                <a:latin typeface="Arial Narrow"/>
                <a:cs typeface="Courier New"/>
              </a:rPr>
              <a:t>❑ 3 containers of Play-Doh (any color) </a:t>
            </a:r>
            <a:endParaRPr lang="en-US" dirty="0">
              <a:latin typeface="Arial Narrow" panose="020B0606020202030204" pitchFamily="34" charset="0"/>
              <a:cs typeface="Courier New" panose="02070309020205020404" pitchFamily="49" charset="0"/>
            </a:endParaRPr>
          </a:p>
          <a:p>
            <a:pPr algn="l"/>
            <a:r>
              <a:rPr lang="en-US" dirty="0">
                <a:latin typeface="Arial Narrow"/>
                <a:cs typeface="Courier New"/>
              </a:rPr>
              <a:t>❑ 1 reusable water bottle labeled with child’s first &amp; last name </a:t>
            </a:r>
          </a:p>
          <a:p>
            <a:pPr algn="l"/>
            <a:r>
              <a:rPr lang="en-US" dirty="0">
                <a:latin typeface="Arial Narrow"/>
                <a:cs typeface="Courier New"/>
              </a:rPr>
              <a:t>❑ Full change of clothes (even if your child is very potty-capable, things like spilled juice happen)</a:t>
            </a:r>
          </a:p>
          <a:p>
            <a:pPr marL="285750" indent="-285750" algn="l">
              <a:buFont typeface="Wingdings" panose="05000000000000000000" pitchFamily="2" charset="2"/>
              <a:buChar char="q"/>
            </a:pPr>
            <a:r>
              <a:rPr lang="en-US" dirty="0">
                <a:latin typeface="Arial Narrow"/>
                <a:cs typeface="Courier New"/>
              </a:rPr>
              <a:t>Headphones</a:t>
            </a:r>
          </a:p>
          <a:p>
            <a:pPr algn="l"/>
            <a:endParaRPr lang="en-US" dirty="0">
              <a:latin typeface="Arial Narrow"/>
              <a:cs typeface="Courier New"/>
            </a:endParaRPr>
          </a:p>
          <a:p>
            <a:pPr algn="l"/>
            <a:r>
              <a:rPr lang="en-US" dirty="0">
                <a:latin typeface="Arial Narrow"/>
                <a:cs typeface="Courier New"/>
              </a:rPr>
              <a:t>Donation Items that are so helpful at any point in the year</a:t>
            </a:r>
            <a:endParaRPr lang="en-US" dirty="0"/>
          </a:p>
          <a:p>
            <a:pPr algn="l"/>
            <a:r>
              <a:rPr lang="en-US" dirty="0">
                <a:latin typeface="Arial Narrow"/>
                <a:cs typeface="Courier New"/>
              </a:rPr>
              <a:t>❑ 1 box of latex-free Band-Aids </a:t>
            </a:r>
            <a:endParaRPr lang="en-US" dirty="0">
              <a:latin typeface="Arial Narrow" panose="020B0606020202030204" pitchFamily="34" charset="0"/>
              <a:cs typeface="Courier New" panose="02070309020205020404" pitchFamily="49" charset="0"/>
            </a:endParaRPr>
          </a:p>
          <a:p>
            <a:pPr algn="l"/>
            <a:r>
              <a:rPr lang="en-US" dirty="0">
                <a:latin typeface="Arial Narrow"/>
                <a:cs typeface="Courier New"/>
              </a:rPr>
              <a:t>❑ 1 box of gallon, or quart Ziplock bags</a:t>
            </a:r>
          </a:p>
          <a:p>
            <a:pPr marL="285750" indent="-285750" algn="l">
              <a:buFont typeface="Wingdings" panose="020B0604020202020204" pitchFamily="34" charset="0"/>
              <a:buChar char="q"/>
            </a:pPr>
            <a:r>
              <a:rPr lang="en-US" dirty="0">
                <a:latin typeface="Arial Narrow"/>
                <a:cs typeface="Courier New"/>
              </a:rPr>
              <a:t>1 box Kleenex</a:t>
            </a:r>
          </a:p>
          <a:p>
            <a:pPr marL="285750" indent="-285750" algn="l">
              <a:buFont typeface="Wingdings" panose="020B0604020202020204" pitchFamily="34" charset="0"/>
              <a:buChar char="q"/>
            </a:pPr>
            <a:r>
              <a:rPr lang="en-US" dirty="0">
                <a:latin typeface="Arial Narrow"/>
                <a:cs typeface="Courier New"/>
              </a:rPr>
              <a:t>Dot paint bingo markers</a:t>
            </a:r>
          </a:p>
          <a:p>
            <a:pPr marL="285750" indent="-285750" algn="l">
              <a:buFont typeface="Wingdings" panose="020B0604020202020204" pitchFamily="34" charset="0"/>
              <a:buChar char="q"/>
            </a:pPr>
            <a:r>
              <a:rPr lang="en-US" dirty="0">
                <a:latin typeface="Arial Narrow"/>
                <a:cs typeface="Courier New"/>
              </a:rPr>
              <a:t>More dry-erase markers </a:t>
            </a:r>
            <a:r>
              <a:rPr lang="en-US" dirty="0">
                <a:latin typeface="Arial Narrow"/>
                <a:cs typeface="Courier New"/>
                <a:sym typeface="Wingdings" panose="05000000000000000000" pitchFamily="2" charset="2"/>
              </a:rPr>
              <a:t></a:t>
            </a:r>
            <a:endParaRPr lang="en-US" dirty="0">
              <a:latin typeface="Arial Narrow"/>
              <a:cs typeface="Courier New"/>
            </a:endParaRPr>
          </a:p>
          <a:p>
            <a:pPr marL="285750" indent="-285750" algn="l">
              <a:buFont typeface="Wingdings" panose="020B0604020202020204" pitchFamily="34" charset="0"/>
              <a:buChar char="q"/>
            </a:pPr>
            <a:endParaRPr lang="en-US" dirty="0">
              <a:latin typeface="Arial Narrow"/>
              <a:cs typeface="Courier New"/>
            </a:endParaRPr>
          </a:p>
          <a:p>
            <a:r>
              <a:rPr lang="en-US" dirty="0">
                <a:latin typeface="Arial Narrow"/>
                <a:cs typeface="Courier New"/>
              </a:rPr>
              <a:t> Please write your child’s NAME inside personal items: headphones, backpacks, lunchboxes, water bottles, coats, sweatshirts, etc. </a:t>
            </a:r>
            <a:endParaRPr lang="en-US" dirty="0">
              <a:latin typeface="Arial Narrow" panose="020B0606020202030204" pitchFamily="34" charset="0"/>
              <a:cs typeface="Courier New" panose="02070309020205020404" pitchFamily="49" charset="0"/>
            </a:endParaRPr>
          </a:p>
          <a:p>
            <a:r>
              <a:rPr lang="en-US" dirty="0">
                <a:latin typeface="Arial Narrow"/>
                <a:cs typeface="Courier New"/>
              </a:rPr>
              <a:t>We are looking forward to a Whale of a year!</a:t>
            </a:r>
          </a:p>
        </p:txBody>
      </p:sp>
    </p:spTree>
    <p:extLst>
      <p:ext uri="{BB962C8B-B14F-4D97-AF65-F5344CB8AC3E}">
        <p14:creationId xmlns:p14="http://schemas.microsoft.com/office/powerpoint/2010/main" val="27157692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b9bcb981-05da-44ba-baf9-9f1e7941062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81E55D504E36F4D9B652B4735C52763" ma:contentTypeVersion="18" ma:contentTypeDescription="Create a new document." ma:contentTypeScope="" ma:versionID="0675d6ce03d7b2410dc772c0b21966f4">
  <xsd:schema xmlns:xsd="http://www.w3.org/2001/XMLSchema" xmlns:xs="http://www.w3.org/2001/XMLSchema" xmlns:p="http://schemas.microsoft.com/office/2006/metadata/properties" xmlns:ns3="b9bcb981-05da-44ba-baf9-9f1e7941062d" xmlns:ns4="277ae8b4-3d8e-4ce0-811a-447820401c2b" targetNamespace="http://schemas.microsoft.com/office/2006/metadata/properties" ma:root="true" ma:fieldsID="4c1786bac06790f8002a64e46400214e" ns3:_="" ns4:_="">
    <xsd:import namespace="b9bcb981-05da-44ba-baf9-9f1e7941062d"/>
    <xsd:import namespace="277ae8b4-3d8e-4ce0-811a-447820401c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bcb981-05da-44ba-baf9-9f1e794106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ae8b4-3d8e-4ce0-811a-447820401c2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99DBBA-C87A-4CD0-A26F-DC8B41148740}">
  <ds:schemaRefs>
    <ds:schemaRef ds:uri="http://schemas.microsoft.com/sharepoint/v3/contenttype/forms"/>
  </ds:schemaRefs>
</ds:datastoreItem>
</file>

<file path=customXml/itemProps2.xml><?xml version="1.0" encoding="utf-8"?>
<ds:datastoreItem xmlns:ds="http://schemas.openxmlformats.org/officeDocument/2006/customXml" ds:itemID="{0DDC0F9D-3077-4767-8622-89B6BA4F9894}">
  <ds:schemaRefs>
    <ds:schemaRef ds:uri="277ae8b4-3d8e-4ce0-811a-447820401c2b"/>
    <ds:schemaRef ds:uri="b9bcb981-05da-44ba-baf9-9f1e7941062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E894E3D-E630-4082-A03D-C29893E7583E}">
  <ds:schemaRefs>
    <ds:schemaRef ds:uri="277ae8b4-3d8e-4ce0-811a-447820401c2b"/>
    <ds:schemaRef ds:uri="b9bcb981-05da-44ba-baf9-9f1e7941062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236</Words>
  <Application>Microsoft Office PowerPoint</Application>
  <PresentationFormat>Letter Paper (8.5x11 in)</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Silva, Christine</dc:creator>
  <cp:lastModifiedBy>Silva, Christine</cp:lastModifiedBy>
  <cp:revision>5</cp:revision>
  <cp:lastPrinted>2024-06-05T18:50:32Z</cp:lastPrinted>
  <dcterms:created xsi:type="dcterms:W3CDTF">2024-06-05T18:42:12Z</dcterms:created>
  <dcterms:modified xsi:type="dcterms:W3CDTF">2025-07-25T17:47:03Z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0x010100C81E55D504E36F4D9B652B4735C52763</vt:lpwstr>
  </property>
</Properties>
</file>